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2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A707A1-C26F-41A1-9F9E-3C618E3C80B0}" type="datetimeFigureOut">
              <a:rPr lang="en-US" smtClean="0"/>
              <a:t>3/19/2014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9B7C6-D920-4532-B675-7FAA3035D9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5107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A707A1-C26F-41A1-9F9E-3C618E3C80B0}" type="datetimeFigureOut">
              <a:rPr lang="en-US" smtClean="0"/>
              <a:t>3/19/2014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9B7C6-D920-4532-B675-7FAA3035D9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12462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A707A1-C26F-41A1-9F9E-3C618E3C80B0}" type="datetimeFigureOut">
              <a:rPr lang="en-US" smtClean="0"/>
              <a:t>3/19/2014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9B7C6-D920-4532-B675-7FAA3035D9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67617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A707A1-C26F-41A1-9F9E-3C618E3C80B0}" type="datetimeFigureOut">
              <a:rPr lang="en-US" smtClean="0"/>
              <a:t>3/19/2014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9B7C6-D920-4532-B675-7FAA3035D9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8955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A707A1-C26F-41A1-9F9E-3C618E3C80B0}" type="datetimeFigureOut">
              <a:rPr lang="en-US" smtClean="0"/>
              <a:t>3/19/2014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9B7C6-D920-4532-B675-7FAA3035D9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9796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A707A1-C26F-41A1-9F9E-3C618E3C80B0}" type="datetimeFigureOut">
              <a:rPr lang="en-US" smtClean="0"/>
              <a:t>3/19/2014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9B7C6-D920-4532-B675-7FAA3035D9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20864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A707A1-C26F-41A1-9F9E-3C618E3C80B0}" type="datetimeFigureOut">
              <a:rPr lang="en-US" smtClean="0"/>
              <a:t>3/19/2014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9B7C6-D920-4532-B675-7FAA3035D9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22353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A707A1-C26F-41A1-9F9E-3C618E3C80B0}" type="datetimeFigureOut">
              <a:rPr lang="en-US" smtClean="0"/>
              <a:t>3/19/2014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9B7C6-D920-4532-B675-7FAA3035D9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5872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A707A1-C26F-41A1-9F9E-3C618E3C80B0}" type="datetimeFigureOut">
              <a:rPr lang="en-US" smtClean="0"/>
              <a:t>3/19/2014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9B7C6-D920-4532-B675-7FAA3035D9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1796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A707A1-C26F-41A1-9F9E-3C618E3C80B0}" type="datetimeFigureOut">
              <a:rPr lang="en-US" smtClean="0"/>
              <a:t>3/19/2014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9B7C6-D920-4532-B675-7FAA3035D9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73077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A707A1-C26F-41A1-9F9E-3C618E3C80B0}" type="datetimeFigureOut">
              <a:rPr lang="en-US" smtClean="0"/>
              <a:t>3/19/2014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9B7C6-D920-4532-B675-7FAA3035D9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38478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66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A707A1-C26F-41A1-9F9E-3C618E3C80B0}" type="datetimeFigureOut">
              <a:rPr lang="en-US" smtClean="0"/>
              <a:t>3/19/2014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79B7C6-D920-4532-B675-7FAA3035D9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56147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2"/>
                </a:solidFill>
              </a:rPr>
              <a:t>By:</a:t>
            </a:r>
          </a:p>
          <a:p>
            <a:r>
              <a:rPr lang="en-US" dirty="0" smtClean="0">
                <a:solidFill>
                  <a:schemeClr val="tx2"/>
                </a:solidFill>
              </a:rPr>
              <a:t>Abby Bradshaw, Paige Taylor, </a:t>
            </a:r>
            <a:r>
              <a:rPr lang="en-US" dirty="0" err="1" smtClean="0">
                <a:solidFill>
                  <a:schemeClr val="tx2"/>
                </a:solidFill>
              </a:rPr>
              <a:t>Kaiya</a:t>
            </a:r>
            <a:r>
              <a:rPr lang="en-US" dirty="0" smtClean="0">
                <a:solidFill>
                  <a:schemeClr val="tx2"/>
                </a:solidFill>
              </a:rPr>
              <a:t> Horace, and </a:t>
            </a:r>
            <a:r>
              <a:rPr lang="en-US" dirty="0" err="1" smtClean="0">
                <a:solidFill>
                  <a:schemeClr val="tx2"/>
                </a:solidFill>
              </a:rPr>
              <a:t>Michelina</a:t>
            </a:r>
            <a:r>
              <a:rPr lang="en-US" dirty="0" smtClean="0">
                <a:solidFill>
                  <a:schemeClr val="tx2"/>
                </a:solidFill>
              </a:rPr>
              <a:t> </a:t>
            </a:r>
            <a:r>
              <a:rPr lang="en-US" dirty="0" err="1" smtClean="0">
                <a:solidFill>
                  <a:schemeClr val="tx2"/>
                </a:solidFill>
              </a:rPr>
              <a:t>Restaino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127032" y="1828800"/>
            <a:ext cx="488336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96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MARS</a:t>
            </a:r>
            <a:endParaRPr lang="en-US" sz="96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655290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E:\olympus_mons%20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685800"/>
            <a:ext cx="5410200" cy="5513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45123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E:\PIA16105u_malin04MAINIMAG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066800"/>
            <a:ext cx="7010400" cy="4686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86266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solarsystem.nasa.gov/multimedia/gallery/First_data_via_Malarguee_station_Mars_as_seen_by_VM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054" y="1447800"/>
            <a:ext cx="8229600" cy="4627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52693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solarsystem.nasa.gov/multimedia/gallery/Mars__atmospher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2295" y="660400"/>
            <a:ext cx="4858105" cy="543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2401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solarsystem.nasa.gov/multimedia/gallery/PIA17932_rayedcrater_ESP_034285_183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762000"/>
            <a:ext cx="7010400" cy="525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11338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solarsystem.nasa.gov/multimedia/gallery/PIA168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533400"/>
            <a:ext cx="5934085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58486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solarsystem.nasa.gov/multimedia/gallery/Mars_MGS_PIA0872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304800"/>
            <a:ext cx="6096000" cy="60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71258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E:\PSP_009474_1705%20(1)_73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914400"/>
            <a:ext cx="6972300" cy="5229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72848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E:\ESP_020746_094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838200"/>
            <a:ext cx="7010400" cy="525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121908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E:\694125main_Watkins-3-pia16205_ful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533400"/>
            <a:ext cx="5486400" cy="548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043233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15</Words>
  <Application>Microsoft Office PowerPoint</Application>
  <PresentationFormat>On-screen Show (4:3)</PresentationFormat>
  <Paragraphs>3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 Faught</dc:creator>
  <cp:lastModifiedBy>Daniel Faught</cp:lastModifiedBy>
  <cp:revision>2</cp:revision>
  <dcterms:created xsi:type="dcterms:W3CDTF">2014-03-19T19:09:47Z</dcterms:created>
  <dcterms:modified xsi:type="dcterms:W3CDTF">2014-03-19T19:25:35Z</dcterms:modified>
</cp:coreProperties>
</file>